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73442" y="841166"/>
            <a:ext cx="6887183" cy="71668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768" y="492336"/>
            <a:ext cx="8775982" cy="95725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4846" y="-660756"/>
            <a:ext cx="2784126" cy="6159434"/>
            <a:chOff x="5414846" y="-660756"/>
            <a:chExt cx="2784126" cy="61594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380000">
              <a:off x="5414846" y="-660756"/>
              <a:ext cx="2784126" cy="61594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4104" y="5302796"/>
            <a:ext cx="5776912" cy="1034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39627" y="3995900"/>
            <a:ext cx="2376325" cy="275036"/>
            <a:chOff x="13939627" y="3995900"/>
            <a:chExt cx="2376325" cy="275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39627" y="3995900"/>
              <a:ext cx="2376325" cy="2750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4132" y="3735932"/>
            <a:ext cx="1822046" cy="10348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6051" y="9382527"/>
            <a:ext cx="2021595" cy="5333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4612" y="9292669"/>
            <a:ext cx="8631549" cy="8479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02648" y="3965105"/>
            <a:ext cx="2091144" cy="4267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93613" y="3735884"/>
            <a:ext cx="2784126" cy="6159434"/>
            <a:chOff x="10293613" y="3735884"/>
            <a:chExt cx="2784126" cy="61594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180000">
              <a:off x="10293613" y="3735884"/>
              <a:ext cx="2784126" cy="6159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5472" y="4738443"/>
            <a:ext cx="7303946" cy="133466"/>
            <a:chOff x="5915472" y="4738443"/>
            <a:chExt cx="7303946" cy="133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0">
              <a:off x="5915472" y="4738443"/>
              <a:ext cx="7303946" cy="133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8566" y="2489025"/>
            <a:ext cx="9973285" cy="33439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28333" y="3721362"/>
            <a:ext cx="9222417" cy="4339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2384" y="561905"/>
            <a:ext cx="6171429" cy="4217573"/>
            <a:chOff x="4802384" y="561905"/>
            <a:chExt cx="6171429" cy="4217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2384" y="561905"/>
              <a:ext cx="6171429" cy="42175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618" y="195183"/>
            <a:ext cx="4422807" cy="1887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02384" y="435441"/>
            <a:ext cx="6171429" cy="4470501"/>
            <a:chOff x="4802384" y="435441"/>
            <a:chExt cx="6171429" cy="44705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2384" y="435441"/>
              <a:ext cx="6171429" cy="4470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6194" y="1125105"/>
            <a:ext cx="858758" cy="3780837"/>
            <a:chOff x="6526194" y="1125105"/>
            <a:chExt cx="858758" cy="37808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194" y="1125105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02384" y="5288889"/>
            <a:ext cx="6171429" cy="4217573"/>
            <a:chOff x="4802384" y="5288889"/>
            <a:chExt cx="6171429" cy="42175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384" y="5288889"/>
              <a:ext cx="6171429" cy="4217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78575" y="5562968"/>
            <a:ext cx="858758" cy="3780837"/>
            <a:chOff x="6678575" y="5562968"/>
            <a:chExt cx="858758" cy="37808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8575" y="5562968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4376" y="5399711"/>
            <a:ext cx="6914177" cy="3262870"/>
            <a:chOff x="11144376" y="5399711"/>
            <a:chExt cx="6914177" cy="32628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4376" y="5399711"/>
              <a:ext cx="6914177" cy="32628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60338" y="435441"/>
            <a:ext cx="6171429" cy="4470501"/>
            <a:chOff x="11460338" y="435441"/>
            <a:chExt cx="6171429" cy="4470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0338" y="435441"/>
              <a:ext cx="6171429" cy="4470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2446" y="998641"/>
            <a:ext cx="858758" cy="3780837"/>
            <a:chOff x="13202446" y="998641"/>
            <a:chExt cx="858758" cy="37808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02446" y="998641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041940" y="6607448"/>
            <a:ext cx="997565" cy="929056"/>
            <a:chOff x="17041940" y="6607448"/>
            <a:chExt cx="997565" cy="9290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41940" y="6607448"/>
              <a:ext cx="997565" cy="92905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832" y="2084867"/>
            <a:ext cx="2746920" cy="17078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843" y="4290858"/>
            <a:ext cx="4628275" cy="241106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2042" y="315343"/>
            <a:ext cx="1176935" cy="8550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02042" y="5113421"/>
            <a:ext cx="1214583" cy="8550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2573" y="302356"/>
            <a:ext cx="1354186" cy="8550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574" y="805731"/>
            <a:ext cx="6966295" cy="17834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3642068" cy="8396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73957" cy="5573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1552" y="4452114"/>
            <a:ext cx="3105755" cy="14192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8877" y="5876553"/>
            <a:ext cx="3338520" cy="13000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3685" y="4452114"/>
            <a:ext cx="3858021" cy="14192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1010" y="5876553"/>
            <a:ext cx="3473856" cy="21156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4505" y="1691970"/>
            <a:ext cx="6171429" cy="6171429"/>
            <a:chOff x="10214505" y="1691970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4505" y="1691970"/>
              <a:ext cx="61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3061990" y="3991261"/>
            <a:ext cx="8335038" cy="18285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6051" y="9382527"/>
            <a:ext cx="2021598" cy="533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1440" y="1134317"/>
            <a:ext cx="14444780" cy="8492501"/>
            <a:chOff x="3291440" y="1134317"/>
            <a:chExt cx="14444780" cy="8492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440" y="1134317"/>
              <a:ext cx="14444780" cy="8492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61860" y="926760"/>
            <a:ext cx="2162492" cy="8621030"/>
            <a:chOff x="12161860" y="926760"/>
            <a:chExt cx="2162492" cy="8621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860" y="926760"/>
              <a:ext cx="2162492" cy="86210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617" y="195183"/>
            <a:ext cx="3481024" cy="13305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379" y="1665820"/>
            <a:ext cx="2746920" cy="1707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793" y="4198318"/>
            <a:ext cx="5007468" cy="33947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4113" y="1036518"/>
            <a:ext cx="14661559" cy="8212678"/>
            <a:chOff x="2954113" y="1036518"/>
            <a:chExt cx="14661559" cy="82126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4113" y="1036518"/>
              <a:ext cx="14661559" cy="82126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0653" y="824242"/>
            <a:ext cx="2053919" cy="8435963"/>
            <a:chOff x="12700653" y="824242"/>
            <a:chExt cx="2053919" cy="84359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0653" y="824242"/>
              <a:ext cx="2053919" cy="84359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617" y="195183"/>
            <a:ext cx="2810751" cy="18873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832" y="2084867"/>
            <a:ext cx="3488375" cy="1707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55346" y="2313134"/>
            <a:ext cx="5923935" cy="15644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1632" y="4381896"/>
            <a:ext cx="5073131" cy="15644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6716" y="6958261"/>
            <a:ext cx="4708895" cy="15644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558843" y="1996344"/>
            <a:ext cx="9514380" cy="93414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2572" y="2214534"/>
            <a:ext cx="3441184" cy="839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152" y="1094041"/>
            <a:ext cx="473956" cy="5573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7477" y="-2295040"/>
            <a:ext cx="16609197" cy="138940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193" y="813350"/>
            <a:ext cx="6530899" cy="16719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2569" y="555766"/>
            <a:ext cx="5303888" cy="8550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2635" y="4499601"/>
            <a:ext cx="4542450" cy="8550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278" y="9292669"/>
            <a:ext cx="2137004" cy="847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3479" y="-1463893"/>
            <a:ext cx="10901441" cy="11749608"/>
            <a:chOff x="6083479" y="-1463893"/>
            <a:chExt cx="10901441" cy="11749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3479" y="-1463893"/>
              <a:ext cx="10901441" cy="117496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617" y="195183"/>
            <a:ext cx="3163369" cy="1887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832" y="2084867"/>
            <a:ext cx="3019561" cy="13000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0524" y="2783130"/>
            <a:ext cx="1176935" cy="8550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9698" y="6997790"/>
            <a:ext cx="1214584" cy="8550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5039" y="3368421"/>
            <a:ext cx="6384867" cy="21401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7297" y="669102"/>
            <a:ext cx="1174418" cy="4473755"/>
            <a:chOff x="15147297" y="669102"/>
            <a:chExt cx="1174418" cy="4473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47297" y="669102"/>
              <a:ext cx="1174418" cy="44737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952" y="7610272"/>
            <a:ext cx="6384868" cy="27158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02" y="5811959"/>
            <a:ext cx="1174418" cy="4473755"/>
            <a:chOff x="15810502" y="5811959"/>
            <a:chExt cx="1174418" cy="4473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10502" y="5811959"/>
              <a:ext cx="1174418" cy="4473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1872" y="669102"/>
            <a:ext cx="2634136" cy="4762407"/>
            <a:chOff x="7151872" y="669102"/>
            <a:chExt cx="2634136" cy="47624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1872" y="669102"/>
              <a:ext cx="2634136" cy="4762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2272" y="5811959"/>
            <a:ext cx="3459070" cy="4473755"/>
            <a:chOff x="7732272" y="5811959"/>
            <a:chExt cx="3459070" cy="44737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2272" y="5811959"/>
              <a:ext cx="3459070" cy="4473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5856" y="74228"/>
            <a:ext cx="11346135" cy="10220376"/>
            <a:chOff x="5595856" y="74228"/>
            <a:chExt cx="11346135" cy="10220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5856" y="74228"/>
              <a:ext cx="11346135" cy="10220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1469" y="2824394"/>
            <a:ext cx="948772" cy="8550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0952" y="7085278"/>
            <a:ext cx="1872448" cy="8550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3304" y="3398774"/>
            <a:ext cx="6384868" cy="21401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23304" y="7646974"/>
            <a:ext cx="6384868" cy="2140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78870" y="6243705"/>
            <a:ext cx="2213384" cy="4042009"/>
            <a:chOff x="14478870" y="6243705"/>
            <a:chExt cx="2213384" cy="40420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8870" y="6243705"/>
              <a:ext cx="2213384" cy="4042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7443" y="991530"/>
            <a:ext cx="3884473" cy="4192886"/>
            <a:chOff x="6397443" y="991530"/>
            <a:chExt cx="3884473" cy="41928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7443" y="991530"/>
              <a:ext cx="3884473" cy="4192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4586" y="5824658"/>
            <a:ext cx="3088271" cy="4461057"/>
            <a:chOff x="6054586" y="5824658"/>
            <a:chExt cx="3088271" cy="446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4586" y="5824658"/>
              <a:ext cx="3088271" cy="4461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7573" y="669102"/>
            <a:ext cx="1174418" cy="4473755"/>
            <a:chOff x="15767573" y="669102"/>
            <a:chExt cx="1174418" cy="44737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67573" y="669102"/>
              <a:ext cx="1174418" cy="4473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354" y="794259"/>
            <a:ext cx="8250697" cy="2845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9410" y="1394572"/>
            <a:ext cx="3029953" cy="11016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5067" y="3066344"/>
            <a:ext cx="5168266" cy="1300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23180" y="4775761"/>
            <a:ext cx="6701443" cy="27977"/>
            <a:chOff x="5823180" y="4775761"/>
            <a:chExt cx="6701443" cy="279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823180" y="4775761"/>
              <a:ext cx="6701443" cy="279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6812" y="3757488"/>
            <a:ext cx="6777944" cy="28458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6267" y="4406635"/>
            <a:ext cx="3259426" cy="11016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7525" y="5839096"/>
            <a:ext cx="4312717" cy="13000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9672" y="5022016"/>
            <a:ext cx="5395313" cy="3075328"/>
            <a:chOff x="1499672" y="5022016"/>
            <a:chExt cx="5395313" cy="30753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672" y="5022016"/>
              <a:ext cx="5395313" cy="3075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61978" y="988781"/>
            <a:ext cx="5265708" cy="3001453"/>
            <a:chOff x="11361978" y="988781"/>
            <a:chExt cx="5265708" cy="30014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1978" y="988781"/>
              <a:ext cx="5265708" cy="3001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58442" y="3558442"/>
            <a:ext cx="3168831" cy="3168831"/>
            <a:chOff x="7558442" y="3558442"/>
            <a:chExt cx="3168831" cy="31688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58442" y="3558442"/>
              <a:ext cx="3168831" cy="3168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00433" y="2105958"/>
            <a:ext cx="1797792" cy="767100"/>
            <a:chOff x="13700433" y="2105958"/>
            <a:chExt cx="1797792" cy="7671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0433" y="2105958"/>
              <a:ext cx="1797792" cy="7671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5278" y="9292669"/>
            <a:ext cx="960707" cy="847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8048" y="3503029"/>
            <a:ext cx="2539795" cy="6503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0125" y="4028496"/>
            <a:ext cx="4309556" cy="13000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7629" y="3503029"/>
            <a:ext cx="2539795" cy="6503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9706" y="4028496"/>
            <a:ext cx="3301810" cy="13000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8048" y="5974077"/>
            <a:ext cx="1912613" cy="650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382" y="2214534"/>
            <a:ext cx="2534984" cy="8396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963" y="1094039"/>
            <a:ext cx="473957" cy="557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811" y="781967"/>
            <a:ext cx="2414161" cy="21310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9693" y="6513391"/>
            <a:ext cx="4306496" cy="13000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063" y="2529380"/>
            <a:ext cx="6171429" cy="4296857"/>
            <a:chOff x="11076063" y="2529380"/>
            <a:chExt cx="6171429" cy="4296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76063" y="2529380"/>
              <a:ext cx="6171429" cy="4296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6051" y="9382527"/>
            <a:ext cx="2021598" cy="533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8464" y="1599834"/>
            <a:ext cx="10751919" cy="68925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2357" y="3978681"/>
            <a:ext cx="6801002" cy="1111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3146" y="6273385"/>
            <a:ext cx="2469179" cy="7021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53663" y="9546598"/>
            <a:ext cx="2261554" cy="539039"/>
            <a:chOff x="15853663" y="9546598"/>
            <a:chExt cx="2261554" cy="5390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53663" y="9546598"/>
              <a:ext cx="2261554" cy="5390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602" y="9425418"/>
            <a:ext cx="7052713" cy="847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4778" y="4078958"/>
            <a:ext cx="3647619" cy="174685"/>
            <a:chOff x="7314778" y="4078958"/>
            <a:chExt cx="3647619" cy="174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4778" y="4078958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4778" y="1539148"/>
            <a:ext cx="3647619" cy="174685"/>
            <a:chOff x="7314778" y="1539148"/>
            <a:chExt cx="3647619" cy="1746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4778" y="1539148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3097" y="6650387"/>
            <a:ext cx="3647619" cy="174685"/>
            <a:chOff x="1593097" y="6650387"/>
            <a:chExt cx="3647619" cy="1746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3097" y="6650387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3097" y="4110576"/>
            <a:ext cx="3647619" cy="174685"/>
            <a:chOff x="1593097" y="4110576"/>
            <a:chExt cx="3647619" cy="174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097" y="4110576"/>
              <a:ext cx="3647619" cy="174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2432" y="490700"/>
            <a:ext cx="3456162" cy="21310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1190" y="4365857"/>
            <a:ext cx="2622096" cy="8917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9763" y="4999277"/>
            <a:ext cx="2735868" cy="8922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2160" y="3863414"/>
            <a:ext cx="492219" cy="5849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763" y="7540715"/>
            <a:ext cx="3394556" cy="8922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2160" y="6404853"/>
            <a:ext cx="492219" cy="5849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9285" y="1794428"/>
            <a:ext cx="3337064" cy="8917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57858" y="2427848"/>
            <a:ext cx="3852361" cy="8922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50255" y="1196747"/>
            <a:ext cx="492219" cy="5849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29285" y="4335866"/>
            <a:ext cx="3713194" cy="8917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57858" y="4969287"/>
            <a:ext cx="3642068" cy="8922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50255" y="3738186"/>
            <a:ext cx="492219" cy="5849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81296" y="7551658"/>
            <a:ext cx="3441184" cy="8922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73697" y="6415795"/>
            <a:ext cx="492219" cy="5849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67047" y="6907295"/>
            <a:ext cx="1010038" cy="8917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95620" y="7540715"/>
            <a:ext cx="2735868" cy="8922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88018" y="6404856"/>
            <a:ext cx="492221" cy="5849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6431" y="821822"/>
            <a:ext cx="473956" cy="5573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37489" y="6650387"/>
            <a:ext cx="3647619" cy="174685"/>
            <a:chOff x="13037489" y="6650387"/>
            <a:chExt cx="3647619" cy="1746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37489" y="6650387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23203" y="6662957"/>
            <a:ext cx="3647619" cy="174685"/>
            <a:chOff x="7323203" y="6662957"/>
            <a:chExt cx="3647619" cy="1746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3203" y="6662957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28571" y="9304840"/>
            <a:ext cx="20076190" cy="1961749"/>
            <a:chOff x="-628571" y="9304840"/>
            <a:chExt cx="20076190" cy="19617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628571" y="9304840"/>
              <a:ext cx="20076190" cy="19617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6051" y="9382527"/>
            <a:ext cx="2021598" cy="5333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74666" y="4372057"/>
            <a:ext cx="1010038" cy="8917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03239" y="5005477"/>
            <a:ext cx="2838532" cy="89228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95602" y="3869615"/>
            <a:ext cx="492219" cy="5849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45108" y="4115149"/>
            <a:ext cx="3647619" cy="174685"/>
            <a:chOff x="13045108" y="4115149"/>
            <a:chExt cx="3647619" cy="1746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045108" y="4115149"/>
              <a:ext cx="3647619" cy="17468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236904" y="6914914"/>
            <a:ext cx="3713194" cy="8917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48809" y="6849666"/>
            <a:ext cx="2622096" cy="8917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268476" cy="2131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2735868" cy="8396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73957" cy="5573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1552" y="3594971"/>
            <a:ext cx="3229533" cy="1419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163" y="5013696"/>
            <a:ext cx="1925617" cy="24889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3685" y="3594971"/>
            <a:ext cx="2853404" cy="14192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3001" y="5013696"/>
            <a:ext cx="5097351" cy="20092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6051" y="9382527"/>
            <a:ext cx="2021598" cy="533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063" y="2529380"/>
            <a:ext cx="6171429" cy="4296857"/>
            <a:chOff x="11076063" y="2529380"/>
            <a:chExt cx="6171429" cy="4296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6063" y="2529380"/>
              <a:ext cx="6171429" cy="4296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45436" y="6757667"/>
            <a:ext cx="6022792" cy="18895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9667" y="2214534"/>
            <a:ext cx="3394556" cy="8396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249" y="1094039"/>
            <a:ext cx="473957" cy="5573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552" y="4452114"/>
            <a:ext cx="3105755" cy="14192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8877" y="5876553"/>
            <a:ext cx="1876299" cy="892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3685" y="4452114"/>
            <a:ext cx="3589417" cy="14192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1010" y="5876553"/>
            <a:ext cx="2534988" cy="1300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6051" y="9382527"/>
            <a:ext cx="2021598" cy="5333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811" y="781967"/>
            <a:ext cx="6268476" cy="21310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063" y="2529380"/>
            <a:ext cx="6171429" cy="4296857"/>
            <a:chOff x="11076063" y="2529380"/>
            <a:chExt cx="6171429" cy="4296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6063" y="2529380"/>
              <a:ext cx="6171429" cy="429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79631" y="-1774851"/>
            <a:ext cx="19516929" cy="10978273"/>
            <a:chOff x="3479631" y="-1774851"/>
            <a:chExt cx="19516929" cy="10978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631" y="-1774851"/>
              <a:ext cx="19516929" cy="109782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06" y="191372"/>
            <a:ext cx="3105754" cy="14192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40072" y="3903731"/>
            <a:ext cx="18398511" cy="6381984"/>
            <a:chOff x="3840072" y="3903731"/>
            <a:chExt cx="18398511" cy="63819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072" y="3903731"/>
              <a:ext cx="18398511" cy="6381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832" y="1513439"/>
            <a:ext cx="3193678" cy="4845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806" y="5138279"/>
            <a:ext cx="2743085" cy="13000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8525" y="4623306"/>
            <a:ext cx="4809375" cy="1835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0072" y="6607265"/>
            <a:ext cx="18246130" cy="2338353"/>
            <a:chOff x="3840072" y="6607265"/>
            <a:chExt cx="18246130" cy="23383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072" y="6607265"/>
              <a:ext cx="18246130" cy="23383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13928" y="-604818"/>
            <a:ext cx="407097" cy="9808240"/>
            <a:chOff x="3413928" y="-604818"/>
            <a:chExt cx="407097" cy="9808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3928" y="-604818"/>
              <a:ext cx="407097" cy="9808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278" y="9292669"/>
            <a:ext cx="2137005" cy="8479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736" y="3836544"/>
            <a:ext cx="3610808" cy="14192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8525" y="1234810"/>
            <a:ext cx="2677111" cy="684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3035" y="-1689160"/>
            <a:ext cx="14545353" cy="158658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43752" y="-2466604"/>
            <a:ext cx="30173218" cy="152189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0618" y="864258"/>
            <a:ext cx="1209362" cy="4665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92399" y="864258"/>
            <a:ext cx="889452" cy="46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278" y="9292669"/>
            <a:ext cx="2137005" cy="8479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5714" y="-1657143"/>
            <a:ext cx="19123810" cy="10552381"/>
            <a:chOff x="3485714" y="-1657143"/>
            <a:chExt cx="19123810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5714" y="-1657143"/>
              <a:ext cx="19123810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06" y="5359628"/>
            <a:ext cx="2453159" cy="14192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832" y="1513439"/>
            <a:ext cx="3317238" cy="13000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308" y="6661363"/>
            <a:ext cx="2995252" cy="8922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65240" y="8555419"/>
            <a:ext cx="13724399" cy="4131745"/>
            <a:chOff x="4065240" y="8555419"/>
            <a:chExt cx="13724399" cy="41317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5240" y="8555419"/>
              <a:ext cx="13724399" cy="41317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60455" y="1230276"/>
            <a:ext cx="1238768" cy="3912581"/>
            <a:chOff x="15360455" y="1230276"/>
            <a:chExt cx="1238768" cy="39125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0455" y="1230276"/>
              <a:ext cx="1238768" cy="3912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1977" y="7440963"/>
            <a:ext cx="3142233" cy="3142233"/>
            <a:chOff x="661977" y="7440963"/>
            <a:chExt cx="3142233" cy="31422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977" y="7440963"/>
              <a:ext cx="3142233" cy="3142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28213" y="-604818"/>
            <a:ext cx="407097" cy="9808240"/>
            <a:chOff x="3528213" y="-604818"/>
            <a:chExt cx="407097" cy="98082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8213" y="-604818"/>
              <a:ext cx="407097" cy="98082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806" y="191372"/>
            <a:ext cx="3481891" cy="1419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762127" y="8574467"/>
            <a:ext cx="1238768" cy="1649173"/>
            <a:chOff x="16762127" y="8574467"/>
            <a:chExt cx="1238768" cy="16491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62127" y="8574467"/>
              <a:ext cx="1238768" cy="1649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625" y="0"/>
            <a:ext cx="19259899" cy="9183312"/>
            <a:chOff x="149625" y="0"/>
            <a:chExt cx="19259899" cy="9183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25" y="0"/>
              <a:ext cx="19259899" cy="9183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8441" y="2337160"/>
            <a:ext cx="4636058" cy="174969"/>
            <a:chOff x="9128441" y="2337160"/>
            <a:chExt cx="4636058" cy="174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8441" y="2337160"/>
              <a:ext cx="4636058" cy="174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1365" y="1118609"/>
            <a:ext cx="5623490" cy="16719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2639" y="1341125"/>
            <a:ext cx="473957" cy="557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52334" y="3275365"/>
            <a:ext cx="172507" cy="172507"/>
            <a:chOff x="2352334" y="3275365"/>
            <a:chExt cx="172507" cy="172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2334" y="3275365"/>
              <a:ext cx="172507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1256" y="3591954"/>
            <a:ext cx="172507" cy="172507"/>
            <a:chOff x="8551256" y="3591954"/>
            <a:chExt cx="172507" cy="1725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56" y="3591954"/>
              <a:ext cx="172507" cy="172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2509" y="3421311"/>
            <a:ext cx="5990250" cy="86166"/>
            <a:chOff x="8702509" y="3421311"/>
            <a:chExt cx="5990250" cy="861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8702509" y="3421311"/>
              <a:ext cx="5990250" cy="86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53799" y="3162253"/>
            <a:ext cx="172507" cy="172507"/>
            <a:chOff x="14653799" y="3162253"/>
            <a:chExt cx="172507" cy="1725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53799" y="3162253"/>
              <a:ext cx="172507" cy="17250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3334" y="2509239"/>
            <a:ext cx="3852361" cy="8396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96" y="3492967"/>
            <a:ext cx="1184221" cy="4253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5615" y="3739249"/>
            <a:ext cx="1130673" cy="4253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19501" y="2811463"/>
            <a:ext cx="1948400" cy="4253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95031" y="3474027"/>
            <a:ext cx="6062542" cy="87206"/>
            <a:chOff x="2495031" y="3474027"/>
            <a:chExt cx="6062542" cy="872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0000">
              <a:off x="2495031" y="3474027"/>
              <a:ext cx="6062542" cy="8720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53408" y="3998811"/>
            <a:ext cx="4781044" cy="37078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54382" y="800191"/>
            <a:ext cx="1176935" cy="8550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6051" y="9382527"/>
            <a:ext cx="2021598" cy="5333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2384" y="561905"/>
            <a:ext cx="6171429" cy="4217573"/>
            <a:chOff x="4802384" y="561905"/>
            <a:chExt cx="6171429" cy="4217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2384" y="561905"/>
              <a:ext cx="6171429" cy="4217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1902" y="561905"/>
            <a:ext cx="6171429" cy="4217573"/>
            <a:chOff x="11311902" y="561905"/>
            <a:chExt cx="6171429" cy="4217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1902" y="561905"/>
              <a:ext cx="6171429" cy="4217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2384" y="5288889"/>
            <a:ext cx="6171429" cy="4217573"/>
            <a:chOff x="4802384" y="5288889"/>
            <a:chExt cx="6171429" cy="4217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2384" y="5288889"/>
              <a:ext cx="6171429" cy="4217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11902" y="5295238"/>
            <a:ext cx="6171429" cy="4259155"/>
            <a:chOff x="11311902" y="5295238"/>
            <a:chExt cx="6171429" cy="42591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1902" y="5295238"/>
              <a:ext cx="6171429" cy="42591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832" y="2084867"/>
            <a:ext cx="2746920" cy="13000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806" y="191372"/>
            <a:ext cx="3858835" cy="20132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59512" y="816560"/>
            <a:ext cx="858758" cy="3780837"/>
            <a:chOff x="14959512" y="816560"/>
            <a:chExt cx="858758" cy="37808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59512" y="816560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78575" y="816560"/>
            <a:ext cx="858758" cy="3780837"/>
            <a:chOff x="6678575" y="816560"/>
            <a:chExt cx="858758" cy="37808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8575" y="816560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7912" y="5562968"/>
            <a:ext cx="858758" cy="3780837"/>
            <a:chOff x="10257912" y="5562968"/>
            <a:chExt cx="858758" cy="37808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7912" y="5562968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78575" y="5562968"/>
            <a:ext cx="858758" cy="3780837"/>
            <a:chOff x="6678575" y="5562968"/>
            <a:chExt cx="858758" cy="37808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8575" y="5562968"/>
              <a:ext cx="858758" cy="37808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58713" y="5592971"/>
            <a:ext cx="858758" cy="3780837"/>
            <a:chOff x="16758713" y="5592971"/>
            <a:chExt cx="858758" cy="37808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58713" y="5592971"/>
              <a:ext cx="858758" cy="378083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415" y="4279430"/>
            <a:ext cx="4001063" cy="30138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2042" y="315343"/>
            <a:ext cx="1176935" cy="8550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2573" y="302356"/>
            <a:ext cx="1176935" cy="8550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2573" y="5085716"/>
            <a:ext cx="1898189" cy="85502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02042" y="5113421"/>
            <a:ext cx="1214583" cy="8550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2021-10-12T14:04:54Z</dcterms:created>
  <dcterms:modified xsi:type="dcterms:W3CDTF">2021-10-12T14:04:54Z</dcterms:modified>
</cp:coreProperties>
</file>